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59" r:id="rId6"/>
    <p:sldId id="264" r:id="rId7"/>
    <p:sldId id="262" r:id="rId8"/>
    <p:sldId id="261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0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7D74-C65E-4F46-B5F8-94D6C7C45B60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7C67-5306-4314-A351-611D5ECA2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7D74-C65E-4F46-B5F8-94D6C7C45B60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7C67-5306-4314-A351-611D5ECA2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7D74-C65E-4F46-B5F8-94D6C7C45B60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7C67-5306-4314-A351-611D5ECA2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7D74-C65E-4F46-B5F8-94D6C7C45B60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7C67-5306-4314-A351-611D5ECA2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7D74-C65E-4F46-B5F8-94D6C7C45B60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7C67-5306-4314-A351-611D5ECA2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7D74-C65E-4F46-B5F8-94D6C7C45B60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7C67-5306-4314-A351-611D5ECA2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7D74-C65E-4F46-B5F8-94D6C7C45B60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7C67-5306-4314-A351-611D5ECA2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7D74-C65E-4F46-B5F8-94D6C7C45B60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7C67-5306-4314-A351-611D5ECA2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7D74-C65E-4F46-B5F8-94D6C7C45B60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7C67-5306-4314-A351-611D5ECA2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7D74-C65E-4F46-B5F8-94D6C7C45B60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7C67-5306-4314-A351-611D5ECA2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7D74-C65E-4F46-B5F8-94D6C7C45B60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7C67-5306-4314-A351-611D5ECA2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67D74-C65E-4F46-B5F8-94D6C7C45B60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87C67-5306-4314-A351-611D5ECA2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274638"/>
            <a:ext cx="4572000" cy="2316162"/>
          </a:xfrm>
        </p:spPr>
        <p:txBody>
          <a:bodyPr>
            <a:normAutofit/>
          </a:bodyPr>
          <a:lstStyle/>
          <a:p>
            <a:pPr algn="r"/>
            <a:r>
              <a:rPr lang="zh-CN" altLang="en-US" sz="3600" b="1" dirty="0" smtClean="0">
                <a:solidFill>
                  <a:srgbClr val="92D050"/>
                </a:solidFill>
              </a:rPr>
              <a:t>我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心</a:t>
            </a:r>
            <a:r>
              <a:rPr lang="zh-CN" altLang="en-US" sz="3600" b="1" dirty="0" smtClean="0">
                <a:solidFill>
                  <a:srgbClr val="92D050"/>
                </a:solidFill>
              </a:rPr>
              <a:t>平靜</a:t>
            </a:r>
            <a:endParaRPr lang="en-US" sz="3600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867400"/>
            <a:ext cx="6172200" cy="76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92D050"/>
                </a:solidFill>
              </a:rPr>
              <a:t>Mon </a:t>
            </a:r>
            <a:r>
              <a:rPr lang="en-US" b="1" dirty="0" err="1" smtClean="0">
                <a:solidFill>
                  <a:schemeClr val="bg1"/>
                </a:solidFill>
              </a:rPr>
              <a:t>âme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92D050"/>
                </a:solidFill>
              </a:rPr>
              <a:t>se repose</a:t>
            </a:r>
          </a:p>
          <a:p>
            <a:pPr algn="ctr">
              <a:buNone/>
            </a:pPr>
            <a:endParaRPr lang="en-US" sz="1800" b="1" dirty="0">
              <a:solidFill>
                <a:srgbClr val="33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zh-CN" altLang="en-US" sz="3200" b="1" dirty="0" smtClean="0">
                <a:solidFill>
                  <a:schemeClr val="bg1"/>
                </a:solidFill>
              </a:rPr>
              <a:t>製作、翻譯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228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2000" b="1" dirty="0" smtClean="0">
                <a:solidFill>
                  <a:schemeClr val="bg1"/>
                </a:solidFill>
              </a:rPr>
              <a:t>趙必成，</a:t>
            </a:r>
            <a:r>
              <a:rPr lang="en-US" altLang="zh-CN" sz="2000" b="1" dirty="0" err="1" smtClean="0">
                <a:solidFill>
                  <a:schemeClr val="bg1"/>
                </a:solidFill>
              </a:rPr>
              <a:t>DMin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., PhD.</a:t>
            </a:r>
          </a:p>
          <a:p>
            <a:pPr>
              <a:buNone/>
            </a:pPr>
            <a:r>
              <a:rPr lang="zh-CN" altLang="en-US" sz="2000" b="1" dirty="0" smtClean="0">
                <a:solidFill>
                  <a:schemeClr val="bg1"/>
                </a:solidFill>
              </a:rPr>
              <a:t>天主教華人靈修中心</a:t>
            </a:r>
            <a:endParaRPr lang="en-US" altLang="zh-CN" sz="2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The Chinese Catholic Spiritual Center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New Brunswick, New Jersey, USA</a:t>
            </a:r>
          </a:p>
          <a:p>
            <a:pPr>
              <a:buNone/>
            </a:pPr>
            <a:r>
              <a:rPr lang="en-US" altLang="zh-CN" sz="2000" b="1" dirty="0" smtClean="0">
                <a:solidFill>
                  <a:schemeClr val="bg1"/>
                </a:solidFill>
              </a:rPr>
              <a:t>2012</a:t>
            </a:r>
            <a:r>
              <a:rPr lang="zh-CN" altLang="en-US" sz="2000" b="1" dirty="0" smtClean="0">
                <a:solidFill>
                  <a:schemeClr val="bg1"/>
                </a:solidFill>
              </a:rPr>
              <a:t>年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4</a:t>
            </a:r>
            <a:r>
              <a:rPr lang="zh-CN" altLang="en-US" sz="2000" b="1" dirty="0" smtClean="0">
                <a:solidFill>
                  <a:schemeClr val="bg1"/>
                </a:solidFill>
              </a:rPr>
              <a:t>月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21</a:t>
            </a:r>
            <a:r>
              <a:rPr lang="zh-CN" altLang="en-US" sz="2000" b="1" dirty="0" smtClean="0">
                <a:solidFill>
                  <a:schemeClr val="bg1"/>
                </a:solidFill>
              </a:rPr>
              <a:t>日（瀋陽）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3886200" cy="1752599"/>
          </a:xfrm>
        </p:spPr>
        <p:txBody>
          <a:bodyPr>
            <a:normAutofit/>
          </a:bodyPr>
          <a:lstStyle/>
          <a:p>
            <a:r>
              <a:rPr lang="zh-CN" altLang="en-US" sz="2000" b="1" dirty="0" smtClean="0">
                <a:solidFill>
                  <a:srgbClr val="00B0F0"/>
                </a:solidFill>
              </a:rPr>
              <a:t>我心靈平靜安息在主內</a:t>
            </a:r>
            <a:r>
              <a:rPr lang="en-US" altLang="zh-CN" sz="2000" b="1" dirty="0" smtClean="0">
                <a:solidFill>
                  <a:srgbClr val="00B0F0"/>
                </a:solidFill>
              </a:rPr>
              <a:t/>
            </a:r>
            <a:br>
              <a:rPr lang="en-US" altLang="zh-CN" sz="2000" b="1" dirty="0" smtClean="0">
                <a:solidFill>
                  <a:srgbClr val="00B0F0"/>
                </a:solidFill>
              </a:rPr>
            </a:br>
            <a:r>
              <a:rPr lang="zh-CN" altLang="en-US" sz="2000" b="1" dirty="0" smtClean="0">
                <a:solidFill>
                  <a:srgbClr val="00B0F0"/>
                </a:solidFill>
              </a:rPr>
              <a:t>是主，祂拯救了我</a:t>
            </a:r>
            <a:r>
              <a:rPr lang="en-US" altLang="zh-CN" sz="2000" b="1" dirty="0" smtClean="0">
                <a:solidFill>
                  <a:srgbClr val="00B0F0"/>
                </a:solidFill>
              </a:rPr>
              <a:t/>
            </a:r>
            <a:br>
              <a:rPr lang="en-US" altLang="zh-CN" sz="2000" b="1" dirty="0" smtClean="0">
                <a:solidFill>
                  <a:srgbClr val="00B0F0"/>
                </a:solidFill>
              </a:rPr>
            </a:br>
            <a:r>
              <a:rPr lang="zh-CN" altLang="en-US" sz="2000" b="1" dirty="0" smtClean="0">
                <a:solidFill>
                  <a:srgbClr val="00B0F0"/>
                </a:solidFill>
              </a:rPr>
              <a:t>我心靈平靜安息在主內</a:t>
            </a:r>
            <a:r>
              <a:rPr lang="en-US" altLang="zh-CN" sz="2000" b="1" dirty="0" smtClean="0">
                <a:solidFill>
                  <a:srgbClr val="00B0F0"/>
                </a:solidFill>
              </a:rPr>
              <a:t/>
            </a:r>
            <a:br>
              <a:rPr lang="en-US" altLang="zh-CN" sz="2000" b="1" dirty="0" smtClean="0">
                <a:solidFill>
                  <a:srgbClr val="00B0F0"/>
                </a:solidFill>
              </a:rPr>
            </a:br>
            <a:r>
              <a:rPr lang="zh-CN" altLang="en-US" sz="2000" b="1" dirty="0" smtClean="0">
                <a:solidFill>
                  <a:srgbClr val="00B0F0"/>
                </a:solidFill>
              </a:rPr>
              <a:t>平靜安息主內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6200" y="4953000"/>
            <a:ext cx="4953000" cy="1447800"/>
          </a:xfrm>
        </p:spPr>
        <p:txBody>
          <a:bodyPr>
            <a:normAutofit/>
          </a:bodyPr>
          <a:lstStyle/>
          <a:p>
            <a:r>
              <a:rPr lang="fr-FR" sz="1800" b="1" dirty="0" smtClean="0">
                <a:solidFill>
                  <a:schemeClr val="bg1"/>
                </a:solidFill>
              </a:rPr>
              <a:t>Mon âme se repose en paix sur Dieu seul </a:t>
            </a:r>
          </a:p>
          <a:p>
            <a:r>
              <a:rPr lang="fr-FR" sz="1800" b="1" dirty="0" smtClean="0">
                <a:solidFill>
                  <a:schemeClr val="bg1"/>
                </a:solidFill>
              </a:rPr>
              <a:t>de lui vient mon salut.</a:t>
            </a:r>
          </a:p>
          <a:p>
            <a:r>
              <a:rPr lang="fr-FR" sz="1800" b="1" dirty="0" smtClean="0">
                <a:solidFill>
                  <a:schemeClr val="bg1"/>
                </a:solidFill>
              </a:rPr>
              <a:t>Oui, sur Dieu seul mon âme se repose</a:t>
            </a:r>
          </a:p>
          <a:p>
            <a:r>
              <a:rPr lang="fr-FR" sz="1800" b="1" dirty="0" smtClean="0">
                <a:solidFill>
                  <a:schemeClr val="bg1"/>
                </a:solidFill>
              </a:rPr>
              <a:t>se repose en paix</a:t>
            </a:r>
            <a:endParaRPr lang="en-US" sz="1800" b="1" dirty="0" smtClean="0">
              <a:solidFill>
                <a:schemeClr val="bg1"/>
              </a:solidFill>
            </a:endParaRPr>
          </a:p>
          <a:p>
            <a:endParaRPr lang="en-US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zh-CN" altLang="en-US" sz="1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我心靈平靜安息在主內</a:t>
            </a:r>
            <a:r>
              <a:rPr lang="en-US" altLang="zh-CN" sz="1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en-US" altLang="zh-CN" sz="1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zh-CN" altLang="en-US" sz="1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是主，祂拯救了我</a:t>
            </a:r>
            <a:r>
              <a:rPr lang="en-US" altLang="zh-CN" sz="1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en-US" altLang="zh-CN" sz="1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zh-CN" altLang="en-US" sz="1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我心靈平靜安息在主內</a:t>
            </a:r>
            <a:r>
              <a:rPr lang="en-US" altLang="zh-CN" sz="1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en-US" altLang="zh-CN" sz="1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zh-CN" altLang="en-US" sz="1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平靜安息主內</a:t>
            </a:r>
            <a:r>
              <a:rPr lang="en-US" altLang="zh-CN" sz="1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en-US" altLang="zh-CN" sz="1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endParaRPr lang="en-US" sz="18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1782763"/>
          </a:xfrm>
        </p:spPr>
        <p:txBody>
          <a:bodyPr/>
          <a:lstStyle/>
          <a:p>
            <a:pPr algn="ctr">
              <a:buNone/>
            </a:pPr>
            <a:r>
              <a:rPr lang="fr-FR" sz="1800" b="1" dirty="0" smtClean="0">
                <a:solidFill>
                  <a:srgbClr val="00B0F0"/>
                </a:solidFill>
              </a:rPr>
              <a:t>Mon âme se repose en paix sur Dieu seul: </a:t>
            </a:r>
          </a:p>
          <a:p>
            <a:pPr algn="ctr">
              <a:buNone/>
            </a:pPr>
            <a:r>
              <a:rPr lang="fr-FR" sz="1800" b="1" dirty="0" smtClean="0">
                <a:solidFill>
                  <a:srgbClr val="00B0F0"/>
                </a:solidFill>
              </a:rPr>
              <a:t>de lui vient mon salut. </a:t>
            </a:r>
          </a:p>
          <a:p>
            <a:pPr algn="ctr">
              <a:buNone/>
            </a:pPr>
            <a:r>
              <a:rPr lang="fr-FR" sz="1800" b="1" dirty="0" smtClean="0">
                <a:solidFill>
                  <a:srgbClr val="00B0F0"/>
                </a:solidFill>
              </a:rPr>
              <a:t>Oui, sur Dieu seul mon âme se repose, </a:t>
            </a:r>
          </a:p>
          <a:p>
            <a:pPr algn="ctr">
              <a:buNone/>
            </a:pPr>
            <a:r>
              <a:rPr lang="fr-FR" sz="1800" b="1" dirty="0" smtClean="0">
                <a:solidFill>
                  <a:srgbClr val="00B0F0"/>
                </a:solidFill>
              </a:rPr>
              <a:t>se repose en paix</a:t>
            </a:r>
            <a:r>
              <a:rPr lang="en-US" sz="1800" b="1" dirty="0" smtClean="0">
                <a:solidFill>
                  <a:srgbClr val="00B0F0"/>
                </a:solidFill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zh-CN" altLang="en-US" sz="2000" b="1" dirty="0" smtClean="0">
                <a:solidFill>
                  <a:schemeClr val="bg1"/>
                </a:solidFill>
              </a:rPr>
              <a:t>我心靈平靜安息在主內</a:t>
            </a:r>
            <a:r>
              <a:rPr lang="en-US" altLang="zh-CN" sz="2000" b="1" dirty="0" smtClean="0">
                <a:solidFill>
                  <a:schemeClr val="bg1"/>
                </a:solidFill>
              </a:rPr>
              <a:t/>
            </a:r>
            <a:br>
              <a:rPr lang="en-US" altLang="zh-CN" sz="2000" b="1" dirty="0" smtClean="0">
                <a:solidFill>
                  <a:schemeClr val="bg1"/>
                </a:solidFill>
              </a:rPr>
            </a:br>
            <a:r>
              <a:rPr lang="zh-CN" altLang="en-US" sz="2000" b="1" dirty="0" smtClean="0">
                <a:solidFill>
                  <a:schemeClr val="bg1"/>
                </a:solidFill>
              </a:rPr>
              <a:t>是主，祂拯救了我</a:t>
            </a:r>
            <a:r>
              <a:rPr lang="en-US" altLang="zh-CN" sz="2000" b="1" dirty="0" smtClean="0">
                <a:solidFill>
                  <a:schemeClr val="bg1"/>
                </a:solidFill>
              </a:rPr>
              <a:t/>
            </a:r>
            <a:br>
              <a:rPr lang="en-US" altLang="zh-CN" sz="2000" b="1" dirty="0" smtClean="0">
                <a:solidFill>
                  <a:schemeClr val="bg1"/>
                </a:solidFill>
              </a:rPr>
            </a:br>
            <a:r>
              <a:rPr lang="zh-CN" altLang="en-US" sz="2000" b="1" dirty="0" smtClean="0">
                <a:solidFill>
                  <a:schemeClr val="bg1"/>
                </a:solidFill>
              </a:rPr>
              <a:t>我心靈平靜安息在主內</a:t>
            </a:r>
            <a:r>
              <a:rPr lang="en-US" altLang="zh-CN" sz="2000" b="1" dirty="0" smtClean="0">
                <a:solidFill>
                  <a:schemeClr val="bg1"/>
                </a:solidFill>
              </a:rPr>
              <a:t/>
            </a:r>
            <a:br>
              <a:rPr lang="en-US" altLang="zh-CN" sz="2000" b="1" dirty="0" smtClean="0">
                <a:solidFill>
                  <a:schemeClr val="bg1"/>
                </a:solidFill>
              </a:rPr>
            </a:br>
            <a:r>
              <a:rPr lang="zh-CN" altLang="en-US" sz="2000" b="1" dirty="0" smtClean="0">
                <a:solidFill>
                  <a:schemeClr val="bg1"/>
                </a:solidFill>
              </a:rPr>
              <a:t>平靜安息主內</a:t>
            </a:r>
            <a:r>
              <a:rPr lang="en-US" altLang="zh-CN" sz="2000" b="1" dirty="0" smtClean="0">
                <a:solidFill>
                  <a:schemeClr val="bg1"/>
                </a:solidFill>
              </a:rPr>
              <a:t/>
            </a:r>
            <a:br>
              <a:rPr lang="en-US" altLang="zh-CN" sz="2000" b="1" dirty="0" smtClean="0">
                <a:solidFill>
                  <a:schemeClr val="bg1"/>
                </a:solidFill>
              </a:rPr>
            </a:b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981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2000" b="1" dirty="0" smtClean="0">
                <a:solidFill>
                  <a:schemeClr val="bg1"/>
                </a:solidFill>
              </a:rPr>
              <a:t>Mon âme se repose en paix sur Dieu seul </a:t>
            </a:r>
          </a:p>
          <a:p>
            <a:pPr algn="ctr">
              <a:buNone/>
            </a:pPr>
            <a:r>
              <a:rPr lang="fr-FR" sz="2000" b="1" dirty="0" smtClean="0">
                <a:solidFill>
                  <a:schemeClr val="bg1"/>
                </a:solidFill>
              </a:rPr>
              <a:t>de lui vient mon salut </a:t>
            </a:r>
          </a:p>
          <a:p>
            <a:pPr algn="ctr">
              <a:buNone/>
            </a:pPr>
            <a:r>
              <a:rPr lang="fr-FR" sz="2000" b="1" dirty="0" smtClean="0">
                <a:solidFill>
                  <a:schemeClr val="bg1"/>
                </a:solidFill>
              </a:rPr>
              <a:t>Oui, sur Dieu seul mon âme se repose </a:t>
            </a:r>
          </a:p>
          <a:p>
            <a:pPr algn="ctr">
              <a:buNone/>
            </a:pPr>
            <a:r>
              <a:rPr lang="fr-FR" sz="2000" b="1" dirty="0" smtClean="0">
                <a:solidFill>
                  <a:schemeClr val="bg1"/>
                </a:solidFill>
              </a:rPr>
              <a:t>se repose en paix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r="-25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828800"/>
          </a:xfrm>
        </p:spPr>
        <p:txBody>
          <a:bodyPr>
            <a:normAutofit/>
          </a:bodyPr>
          <a:lstStyle/>
          <a:p>
            <a:r>
              <a:rPr lang="zh-CN" altLang="en-US" sz="2000" b="1" dirty="0" smtClean="0">
                <a:solidFill>
                  <a:schemeClr val="bg1"/>
                </a:solidFill>
              </a:rPr>
              <a:t>我心靈平靜安息在主內</a:t>
            </a:r>
            <a:r>
              <a:rPr lang="en-US" altLang="zh-CN" sz="2000" b="1" dirty="0" smtClean="0">
                <a:solidFill>
                  <a:schemeClr val="bg1"/>
                </a:solidFill>
              </a:rPr>
              <a:t/>
            </a:r>
            <a:br>
              <a:rPr lang="en-US" altLang="zh-CN" sz="2000" b="1" dirty="0" smtClean="0">
                <a:solidFill>
                  <a:schemeClr val="bg1"/>
                </a:solidFill>
              </a:rPr>
            </a:br>
            <a:r>
              <a:rPr lang="zh-CN" altLang="en-US" sz="2000" b="1" dirty="0" smtClean="0">
                <a:solidFill>
                  <a:schemeClr val="bg1"/>
                </a:solidFill>
              </a:rPr>
              <a:t>是主，祂拯救了我</a:t>
            </a:r>
            <a:r>
              <a:rPr lang="en-US" altLang="zh-CN" sz="2000" b="1" dirty="0" smtClean="0">
                <a:solidFill>
                  <a:schemeClr val="bg1"/>
                </a:solidFill>
              </a:rPr>
              <a:t/>
            </a:r>
            <a:br>
              <a:rPr lang="en-US" altLang="zh-CN" sz="2000" b="1" dirty="0" smtClean="0">
                <a:solidFill>
                  <a:schemeClr val="bg1"/>
                </a:solidFill>
              </a:rPr>
            </a:br>
            <a:r>
              <a:rPr lang="zh-CN" altLang="en-US" sz="2000" b="1" dirty="0" smtClean="0">
                <a:solidFill>
                  <a:schemeClr val="bg1"/>
                </a:solidFill>
              </a:rPr>
              <a:t>我心靈平靜安息在主內</a:t>
            </a:r>
            <a:r>
              <a:rPr lang="en-US" altLang="zh-CN" sz="2000" b="1" dirty="0" smtClean="0">
                <a:solidFill>
                  <a:schemeClr val="bg1"/>
                </a:solidFill>
              </a:rPr>
              <a:t/>
            </a:r>
            <a:br>
              <a:rPr lang="en-US" altLang="zh-CN" sz="2000" b="1" dirty="0" smtClean="0">
                <a:solidFill>
                  <a:schemeClr val="bg1"/>
                </a:solidFill>
              </a:rPr>
            </a:br>
            <a:r>
              <a:rPr lang="zh-CN" altLang="en-US" sz="2000" b="1" dirty="0" smtClean="0">
                <a:solidFill>
                  <a:schemeClr val="bg1"/>
                </a:solidFill>
              </a:rPr>
              <a:t>平靜安息主內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29200"/>
            <a:ext cx="8229600" cy="1524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2000" b="1" dirty="0" smtClean="0">
                <a:solidFill>
                  <a:schemeClr val="bg1"/>
                </a:solidFill>
              </a:rPr>
              <a:t>Mon âme se repose en paix sur Dieu seul</a:t>
            </a:r>
          </a:p>
          <a:p>
            <a:pPr algn="ctr">
              <a:buNone/>
            </a:pPr>
            <a:r>
              <a:rPr lang="fr-FR" sz="2000" b="1" dirty="0" smtClean="0">
                <a:solidFill>
                  <a:schemeClr val="bg1"/>
                </a:solidFill>
              </a:rPr>
              <a:t>de lui vient mon salut</a:t>
            </a:r>
          </a:p>
          <a:p>
            <a:pPr algn="ctr">
              <a:buNone/>
            </a:pPr>
            <a:r>
              <a:rPr lang="fr-FR" sz="2000" b="1" dirty="0" smtClean="0">
                <a:solidFill>
                  <a:schemeClr val="bg1"/>
                </a:solidFill>
              </a:rPr>
              <a:t>Oui, sur Dieu seul mon âme se repose</a:t>
            </a:r>
          </a:p>
          <a:p>
            <a:pPr algn="ctr">
              <a:buNone/>
            </a:pPr>
            <a:r>
              <a:rPr lang="fr-FR" sz="2000" b="1" dirty="0" smtClean="0">
                <a:solidFill>
                  <a:schemeClr val="bg1"/>
                </a:solidFill>
              </a:rPr>
              <a:t>se repose en paix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pPr algn="l"/>
            <a:r>
              <a:rPr lang="zh-CN" altLang="en-US" sz="2000" b="1" dirty="0" smtClean="0">
                <a:solidFill>
                  <a:srgbClr val="00B0F0"/>
                </a:solidFill>
              </a:rPr>
              <a:t>我心靈平靜安息在主內</a:t>
            </a:r>
            <a:r>
              <a:rPr lang="en-US" altLang="zh-CN" sz="2000" b="1" dirty="0" smtClean="0">
                <a:solidFill>
                  <a:srgbClr val="00B0F0"/>
                </a:solidFill>
              </a:rPr>
              <a:t/>
            </a:r>
            <a:br>
              <a:rPr lang="en-US" altLang="zh-CN" sz="2000" b="1" dirty="0" smtClean="0">
                <a:solidFill>
                  <a:srgbClr val="00B0F0"/>
                </a:solidFill>
              </a:rPr>
            </a:br>
            <a:r>
              <a:rPr lang="zh-CN" altLang="en-US" sz="2000" b="1" dirty="0" smtClean="0">
                <a:solidFill>
                  <a:srgbClr val="00B0F0"/>
                </a:solidFill>
              </a:rPr>
              <a:t>是主，祂拯救了我</a:t>
            </a:r>
            <a:r>
              <a:rPr lang="en-US" altLang="zh-CN" sz="2000" b="1" dirty="0" smtClean="0">
                <a:solidFill>
                  <a:srgbClr val="00B0F0"/>
                </a:solidFill>
              </a:rPr>
              <a:t/>
            </a:r>
            <a:br>
              <a:rPr lang="en-US" altLang="zh-CN" sz="2000" b="1" dirty="0" smtClean="0">
                <a:solidFill>
                  <a:srgbClr val="00B0F0"/>
                </a:solidFill>
              </a:rPr>
            </a:br>
            <a:r>
              <a:rPr lang="zh-CN" altLang="en-US" sz="2000" b="1" dirty="0" smtClean="0">
                <a:solidFill>
                  <a:srgbClr val="00B0F0"/>
                </a:solidFill>
              </a:rPr>
              <a:t>我心靈平靜安息在主內</a:t>
            </a:r>
            <a:r>
              <a:rPr lang="en-US" altLang="zh-CN" sz="2000" b="1" dirty="0" smtClean="0">
                <a:solidFill>
                  <a:srgbClr val="00B0F0"/>
                </a:solidFill>
              </a:rPr>
              <a:t/>
            </a:r>
            <a:br>
              <a:rPr lang="en-US" altLang="zh-CN" sz="2000" b="1" dirty="0" smtClean="0">
                <a:solidFill>
                  <a:srgbClr val="00B0F0"/>
                </a:solidFill>
              </a:rPr>
            </a:br>
            <a:r>
              <a:rPr lang="zh-CN" altLang="en-US" sz="2000" b="1" dirty="0" smtClean="0">
                <a:solidFill>
                  <a:srgbClr val="00B0F0"/>
                </a:solidFill>
              </a:rPr>
              <a:t>平靜安息主內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0" y="5715000"/>
            <a:ext cx="3657600" cy="114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1600" b="1" dirty="0" smtClean="0">
                <a:solidFill>
                  <a:schemeClr val="bg1"/>
                </a:solidFill>
              </a:rPr>
              <a:t>Mon âme se repose en paix sur Dieu seul </a:t>
            </a:r>
          </a:p>
          <a:p>
            <a:pPr>
              <a:buNone/>
            </a:pPr>
            <a:r>
              <a:rPr lang="fr-FR" sz="1600" b="1" dirty="0" smtClean="0">
                <a:solidFill>
                  <a:schemeClr val="bg1"/>
                </a:solidFill>
              </a:rPr>
              <a:t>de lui vient mon salut</a:t>
            </a:r>
          </a:p>
          <a:p>
            <a:pPr>
              <a:buNone/>
            </a:pPr>
            <a:r>
              <a:rPr lang="fr-FR" sz="1600" b="1" dirty="0" smtClean="0">
                <a:solidFill>
                  <a:schemeClr val="bg1"/>
                </a:solidFill>
              </a:rPr>
              <a:t>Oui, sur Dieu seul mon âme se repose</a:t>
            </a:r>
          </a:p>
          <a:p>
            <a:pPr>
              <a:buNone/>
            </a:pPr>
            <a:r>
              <a:rPr lang="fr-FR" sz="1600" b="1" dirty="0" smtClean="0">
                <a:solidFill>
                  <a:schemeClr val="bg1"/>
                </a:solidFill>
              </a:rPr>
              <a:t>se repose en paix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/>
          </a:bodyPr>
          <a:lstStyle/>
          <a:p>
            <a:r>
              <a:rPr lang="zh-CN" altLang="en-US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我心靈平靜安息在主內</a:t>
            </a:r>
            <a:r>
              <a:rPr lang="en-US" altLang="zh-CN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en-US" altLang="zh-CN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zh-CN" altLang="en-US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是主，祂拯救了我</a:t>
            </a:r>
            <a:r>
              <a:rPr lang="en-US" altLang="zh-CN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en-US" altLang="zh-CN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zh-CN" altLang="en-US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我心靈平靜安息在主內</a:t>
            </a:r>
            <a:r>
              <a:rPr lang="en-US" altLang="zh-CN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en-US" altLang="zh-CN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zh-CN" altLang="en-US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平靜安息主內</a:t>
            </a:r>
            <a:r>
              <a:rPr lang="en-US" altLang="zh-CN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en-US" altLang="zh-CN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0600"/>
            <a:ext cx="8229600" cy="1752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2000" b="1" dirty="0" smtClean="0">
                <a:solidFill>
                  <a:schemeClr val="accent5">
                    <a:lumMod val="75000"/>
                  </a:schemeClr>
                </a:solidFill>
              </a:rPr>
              <a:t>Mon âme se repose en paix sur Dieu seul</a:t>
            </a:r>
          </a:p>
          <a:p>
            <a:pPr algn="ctr">
              <a:buNone/>
            </a:pPr>
            <a:r>
              <a:rPr lang="fr-FR" sz="2000" b="1" dirty="0" smtClean="0">
                <a:solidFill>
                  <a:schemeClr val="accent5">
                    <a:lumMod val="75000"/>
                  </a:schemeClr>
                </a:solidFill>
              </a:rPr>
              <a:t>de lui vient mon salut </a:t>
            </a:r>
          </a:p>
          <a:p>
            <a:pPr algn="ctr">
              <a:buNone/>
            </a:pPr>
            <a:r>
              <a:rPr lang="fr-FR" sz="2000" b="1" dirty="0" smtClean="0">
                <a:solidFill>
                  <a:schemeClr val="accent5">
                    <a:lumMod val="75000"/>
                  </a:schemeClr>
                </a:solidFill>
              </a:rPr>
              <a:t>Oui, sur Dieu seul mon âme se repose</a:t>
            </a:r>
          </a:p>
          <a:p>
            <a:pPr algn="ctr">
              <a:buNone/>
            </a:pPr>
            <a:r>
              <a:rPr lang="fr-FR" sz="2000" b="1" dirty="0" smtClean="0">
                <a:solidFill>
                  <a:schemeClr val="accent5">
                    <a:lumMod val="75000"/>
                  </a:schemeClr>
                </a:solidFill>
              </a:rPr>
              <a:t>se repose en paix</a:t>
            </a:r>
            <a:endParaRPr lang="en-US" sz="2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1935162"/>
          </a:xfrm>
        </p:spPr>
        <p:txBody>
          <a:bodyPr>
            <a:normAutofit/>
          </a:bodyPr>
          <a:lstStyle/>
          <a:p>
            <a:pPr algn="l"/>
            <a:r>
              <a:rPr lang="zh-CN" altLang="en-US" sz="2000" b="1" dirty="0" smtClean="0">
                <a:solidFill>
                  <a:schemeClr val="bg1"/>
                </a:solidFill>
              </a:rPr>
              <a:t>我心靈平靜安息在主內</a:t>
            </a:r>
            <a:r>
              <a:rPr lang="en-US" altLang="zh-CN" sz="2000" b="1" dirty="0" smtClean="0">
                <a:solidFill>
                  <a:schemeClr val="bg1"/>
                </a:solidFill>
              </a:rPr>
              <a:t/>
            </a:r>
            <a:br>
              <a:rPr lang="en-US" altLang="zh-CN" sz="2000" b="1" dirty="0" smtClean="0">
                <a:solidFill>
                  <a:schemeClr val="bg1"/>
                </a:solidFill>
              </a:rPr>
            </a:br>
            <a:r>
              <a:rPr lang="zh-CN" altLang="en-US" sz="2000" b="1" dirty="0" smtClean="0">
                <a:solidFill>
                  <a:schemeClr val="bg1"/>
                </a:solidFill>
              </a:rPr>
              <a:t>是主，祂拯救了我</a:t>
            </a:r>
            <a:r>
              <a:rPr lang="en-US" altLang="zh-CN" sz="2000" b="1" dirty="0" smtClean="0">
                <a:solidFill>
                  <a:schemeClr val="bg1"/>
                </a:solidFill>
              </a:rPr>
              <a:t/>
            </a:r>
            <a:br>
              <a:rPr lang="en-US" altLang="zh-CN" sz="2000" b="1" dirty="0" smtClean="0">
                <a:solidFill>
                  <a:schemeClr val="bg1"/>
                </a:solidFill>
              </a:rPr>
            </a:br>
            <a:r>
              <a:rPr lang="zh-CN" altLang="en-US" sz="2000" b="1" dirty="0" smtClean="0">
                <a:solidFill>
                  <a:schemeClr val="bg1"/>
                </a:solidFill>
              </a:rPr>
              <a:t>我心靈平靜安息在主內</a:t>
            </a:r>
            <a:r>
              <a:rPr lang="en-US" altLang="zh-CN" sz="2000" b="1" dirty="0" smtClean="0">
                <a:solidFill>
                  <a:schemeClr val="bg1"/>
                </a:solidFill>
              </a:rPr>
              <a:t/>
            </a:r>
            <a:br>
              <a:rPr lang="en-US" altLang="zh-CN" sz="2000" b="1" dirty="0" smtClean="0">
                <a:solidFill>
                  <a:schemeClr val="bg1"/>
                </a:solidFill>
              </a:rPr>
            </a:br>
            <a:r>
              <a:rPr lang="zh-CN" altLang="en-US" sz="2000" b="1" dirty="0" smtClean="0">
                <a:solidFill>
                  <a:schemeClr val="bg1"/>
                </a:solidFill>
              </a:rPr>
              <a:t>平靜安息主內</a:t>
            </a:r>
            <a:r>
              <a:rPr lang="en-US" altLang="zh-CN" sz="2000" b="1" dirty="0" smtClean="0">
                <a:solidFill>
                  <a:schemeClr val="bg1"/>
                </a:solidFill>
              </a:rPr>
              <a:t/>
            </a:r>
            <a:br>
              <a:rPr lang="en-US" altLang="zh-CN" sz="2000" b="1" dirty="0" smtClean="0">
                <a:solidFill>
                  <a:schemeClr val="bg1"/>
                </a:solidFill>
              </a:rPr>
            </a:b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0" y="5562600"/>
            <a:ext cx="3581400" cy="1295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sz="1600" b="1" dirty="0" smtClean="0">
                <a:solidFill>
                  <a:schemeClr val="bg1"/>
                </a:solidFill>
              </a:rPr>
              <a:t>Mon âme se repose en paix sur Dieu seul</a:t>
            </a:r>
          </a:p>
          <a:p>
            <a:pPr>
              <a:buNone/>
            </a:pPr>
            <a:r>
              <a:rPr lang="fr-FR" sz="1600" b="1" dirty="0" smtClean="0">
                <a:solidFill>
                  <a:schemeClr val="bg1"/>
                </a:solidFill>
              </a:rPr>
              <a:t>de lui vient mon salut</a:t>
            </a:r>
          </a:p>
          <a:p>
            <a:pPr>
              <a:buNone/>
            </a:pPr>
            <a:r>
              <a:rPr lang="fr-FR" sz="1600" b="1" dirty="0" smtClean="0">
                <a:solidFill>
                  <a:schemeClr val="bg1"/>
                </a:solidFill>
              </a:rPr>
              <a:t>Oui, sur Dieu seul mon âme se repose</a:t>
            </a:r>
          </a:p>
          <a:p>
            <a:pPr>
              <a:buNone/>
            </a:pPr>
            <a:r>
              <a:rPr lang="fr-FR" sz="1600" b="1" dirty="0" smtClean="0">
                <a:solidFill>
                  <a:schemeClr val="bg1"/>
                </a:solidFill>
              </a:rPr>
              <a:t>se repose en paix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zh-CN" altLang="en-US" sz="1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我心靈平靜安息在主內</a:t>
            </a:r>
            <a:r>
              <a:rPr lang="en-US" altLang="zh-CN" sz="1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en-US" altLang="zh-CN" sz="1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zh-CN" altLang="en-US" sz="1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是主，祂拯救了我</a:t>
            </a:r>
            <a:r>
              <a:rPr lang="en-US" altLang="zh-CN" sz="1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en-US" altLang="zh-CN" sz="1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zh-CN" altLang="en-US" sz="1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我心靈平靜安息在主內</a:t>
            </a:r>
            <a:r>
              <a:rPr lang="en-US" altLang="zh-CN" sz="1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en-US" altLang="zh-CN" sz="1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zh-CN" altLang="en-US" sz="1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平靜安息主內</a:t>
            </a:r>
            <a:r>
              <a:rPr lang="en-US" altLang="zh-CN" sz="1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en-US" altLang="zh-CN" sz="1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1782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1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Mon âme se repose en paix sur Dieu seul </a:t>
            </a:r>
          </a:p>
          <a:p>
            <a:pPr algn="ctr">
              <a:buNone/>
            </a:pPr>
            <a:r>
              <a:rPr lang="fr-FR" sz="1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de lui vient mon salut </a:t>
            </a:r>
          </a:p>
          <a:p>
            <a:pPr algn="ctr">
              <a:buNone/>
            </a:pPr>
            <a:r>
              <a:rPr lang="fr-FR" sz="1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Oui, sur Dieu seul mon âme se repose </a:t>
            </a:r>
          </a:p>
          <a:p>
            <a:pPr algn="ctr">
              <a:buNone/>
            </a:pPr>
            <a:r>
              <a:rPr lang="fr-FR" sz="1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se repose en paix</a:t>
            </a:r>
            <a:endParaRPr lang="en-US" sz="2000" b="1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315</Words>
  <Application>Microsoft Office PowerPoint</Application>
  <PresentationFormat>如螢幕大小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4" baseType="lpstr">
      <vt:lpstr>宋体</vt:lpstr>
      <vt:lpstr>Arial</vt:lpstr>
      <vt:lpstr>Calibri</vt:lpstr>
      <vt:lpstr>Office Theme</vt:lpstr>
      <vt:lpstr>我心平靜</vt:lpstr>
      <vt:lpstr>我心靈平靜安息在主內 是主，祂拯救了我 我心靈平靜安息在主內 平靜安息主內</vt:lpstr>
      <vt:lpstr>我心靈平靜安息在主內 是主，祂拯救了我 我心靈平靜安息在主內 平靜安息主內 </vt:lpstr>
      <vt:lpstr>我心靈平靜安息在主內 是主，祂拯救了我 我心靈平靜安息在主內 平靜安息主內 </vt:lpstr>
      <vt:lpstr>我心靈平靜安息在主內 是主，祂拯救了我 我心靈平靜安息在主內 平靜安息主內</vt:lpstr>
      <vt:lpstr>我心靈平靜安息在主內 是主，祂拯救了我 我心靈平靜安息在主內 平靜安息主內</vt:lpstr>
      <vt:lpstr>我心靈平靜安息在主內 是主，祂拯救了我 我心靈平靜安息在主內 平靜安息主內 </vt:lpstr>
      <vt:lpstr>我心靈平靜安息在主內 是主，祂拯救了我 我心靈平靜安息在主內 平靜安息主內 </vt:lpstr>
      <vt:lpstr>我心靈平靜安息在主內 是主，祂拯救了我 我心靈平靜安息在主內 平靜安息主內 </vt:lpstr>
      <vt:lpstr>製作、翻譯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我心平静</dc:title>
  <dc:creator>Abraham Chiu</dc:creator>
  <cp:lastModifiedBy>Marise Chan</cp:lastModifiedBy>
  <cp:revision>22</cp:revision>
  <dcterms:created xsi:type="dcterms:W3CDTF">2012-04-19T16:16:37Z</dcterms:created>
  <dcterms:modified xsi:type="dcterms:W3CDTF">2013-02-14T06:52:46Z</dcterms:modified>
</cp:coreProperties>
</file>